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6821C-A0A5-4880-8365-2C4AD561B94D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A9431-0967-4044-8B63-526912A1A0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Notes on </a:t>
            </a:r>
            <a:r>
              <a:rPr lang="en-US" dirty="0" err="1" smtClean="0"/>
              <a:t>Gilbane</a:t>
            </a:r>
            <a:r>
              <a:rPr lang="en-US" dirty="0" smtClean="0"/>
              <a:t> Gold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ADMI 4016</a:t>
            </a:r>
          </a:p>
          <a:p>
            <a:r>
              <a:rPr lang="en-US" dirty="0" smtClean="0"/>
              <a:t>William Frey</a:t>
            </a:r>
          </a:p>
          <a:p>
            <a:r>
              <a:rPr lang="en-US" dirty="0" smtClean="0"/>
              <a:t>Fall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Participatory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are David Jackson, the young engineer who works for Z-Corp</a:t>
            </a:r>
          </a:p>
          <a:p>
            <a:endParaRPr lang="en-US" dirty="0"/>
          </a:p>
          <a:p>
            <a:r>
              <a:rPr lang="en-US" dirty="0" smtClean="0"/>
              <a:t>The video moves from past to present.  Scenes from the past are in black and white; scenes from the present are in color.</a:t>
            </a:r>
          </a:p>
          <a:p>
            <a:endParaRPr lang="en-US" dirty="0"/>
          </a:p>
          <a:p>
            <a:r>
              <a:rPr lang="en-US" dirty="0" smtClean="0"/>
              <a:t>In the present we see David Jackson watching a documentary (created by reporter Maria </a:t>
            </a:r>
            <a:r>
              <a:rPr lang="en-US" dirty="0" err="1" smtClean="0"/>
              <a:t>Renato</a:t>
            </a:r>
            <a:r>
              <a:rPr lang="en-US" dirty="0" smtClean="0"/>
              <a:t>) that details environmental risks imposed by Z-Corp on the </a:t>
            </a:r>
            <a:r>
              <a:rPr lang="en-US" dirty="0" err="1" smtClean="0"/>
              <a:t>Gilbane</a:t>
            </a:r>
            <a:r>
              <a:rPr lang="en-US" dirty="0" smtClean="0"/>
              <a:t> community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Gilbane</a:t>
            </a:r>
            <a:r>
              <a:rPr lang="en-US" dirty="0" smtClean="0"/>
              <a:t> Gold?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sludge taken from the local river that is dried and then spread over the fields of local farmers to serve as fertilizer for growing crops.</a:t>
            </a:r>
          </a:p>
          <a:p>
            <a:endParaRPr lang="en-US" dirty="0"/>
          </a:p>
          <a:p>
            <a:r>
              <a:rPr lang="en-US" dirty="0" smtClean="0"/>
              <a:t>The concern is that heavy metals discharged by Z-Corp are making their way into the sludge and ultimately into the food consumed by citizens of </a:t>
            </a:r>
            <a:r>
              <a:rPr lang="en-US" dirty="0" err="1" smtClean="0"/>
              <a:t>Gilbane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 Sketches (Taken from </a:t>
            </a:r>
            <a:r>
              <a:rPr lang="en-US" dirty="0" err="1" smtClean="0"/>
              <a:t>Connexions</a:t>
            </a:r>
            <a:r>
              <a:rPr lang="en-US" dirty="0" smtClean="0"/>
              <a:t> Module)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David Jackson: Young engineer whose measurements show that Z-Corp's emissions into the </a:t>
            </a:r>
            <a:r>
              <a:rPr lang="en-US" dirty="0" err="1" smtClean="0"/>
              <a:t>Gilbane</a:t>
            </a:r>
            <a:r>
              <a:rPr lang="en-US" dirty="0" smtClean="0"/>
              <a:t> water supply barely exceed local standards.  He expresses concern to his supervisors on the impact on the safety and health of the local community. </a:t>
            </a:r>
          </a:p>
          <a:p>
            <a:endParaRPr lang="en-US" dirty="0" smtClean="0"/>
          </a:p>
          <a:p>
            <a:r>
              <a:rPr lang="en-US" dirty="0" smtClean="0"/>
              <a:t>Diane Collins: David's supervisor who is under strong pressure to maintain the Z-Corp </a:t>
            </a:r>
            <a:r>
              <a:rPr lang="en-US" dirty="0" err="1" smtClean="0"/>
              <a:t>Gilbane</a:t>
            </a:r>
            <a:r>
              <a:rPr lang="en-US" dirty="0" smtClean="0"/>
              <a:t> plant's thin profit levels.  She is concerned about environment responsibility but defines it as staying within the limits of the law as put forth by the </a:t>
            </a:r>
            <a:r>
              <a:rPr lang="en-US" dirty="0" err="1" smtClean="0"/>
              <a:t>Gilbane</a:t>
            </a:r>
            <a:r>
              <a:rPr lang="en-US" dirty="0" smtClean="0"/>
              <a:t> community.  </a:t>
            </a:r>
            <a:r>
              <a:rPr lang="en-US" dirty="0" err="1" smtClean="0"/>
              <a:t>Gilbane</a:t>
            </a:r>
            <a:r>
              <a:rPr lang="en-US" dirty="0" smtClean="0"/>
              <a:t> sets for the law and Z-Corp is responsible for staying within its limits.  If the law is inadequate, then </a:t>
            </a:r>
            <a:r>
              <a:rPr lang="en-US" dirty="0" err="1" smtClean="0"/>
              <a:t>Gilbane</a:t>
            </a:r>
            <a:r>
              <a:rPr lang="en-US" dirty="0" smtClean="0"/>
              <a:t> is responsible for changing it. </a:t>
            </a:r>
          </a:p>
          <a:p>
            <a:endParaRPr lang="en-US" dirty="0" smtClean="0"/>
          </a:p>
          <a:p>
            <a:r>
              <a:rPr lang="en-US" dirty="0" smtClean="0"/>
              <a:t>Tom Richards: Environmental engineer hired to measure Z-Corp's heavy metal emissions into the </a:t>
            </a:r>
            <a:r>
              <a:rPr lang="en-US" dirty="0" err="1" smtClean="0"/>
              <a:t>Gilbane</a:t>
            </a:r>
            <a:r>
              <a:rPr lang="en-US" dirty="0" smtClean="0"/>
              <a:t> water supply.  Richards warns David that he bears ultimate responsibility for Z-Corp's </a:t>
            </a:r>
            <a:r>
              <a:rPr lang="en-US" dirty="0" err="1" smtClean="0"/>
              <a:t>emisions</a:t>
            </a:r>
            <a:r>
              <a:rPr lang="en-US" dirty="0" smtClean="0"/>
              <a:t> into the </a:t>
            </a:r>
            <a:r>
              <a:rPr lang="en-US" dirty="0" err="1" smtClean="0"/>
              <a:t>Gilbane</a:t>
            </a:r>
            <a:r>
              <a:rPr lang="en-US" dirty="0" smtClean="0"/>
              <a:t> water supply.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 Sketches (Taken from </a:t>
            </a:r>
            <a:r>
              <a:rPr lang="en-US" dirty="0" err="1" smtClean="0"/>
              <a:t>Connexions</a:t>
            </a:r>
            <a:r>
              <a:rPr lang="en-US" dirty="0" smtClean="0"/>
              <a:t> Module)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Phil Port: Z-Corp's official in charge of the company's compliance with environmental regulations.  He calls David during the TV documentary to claim that it portrays him as an "environmental rapist." </a:t>
            </a:r>
          </a:p>
          <a:p>
            <a:endParaRPr lang="en-US" dirty="0" smtClean="0"/>
          </a:p>
          <a:p>
            <a:r>
              <a:rPr lang="en-US" dirty="0" smtClean="0"/>
              <a:t>Frank Seeders: Frank is the point man on helping to gear up Z-Corp's operations to meet the new demand created by their recent venture with a Japanese company.  He asks David to help him streamline Z-Corp's manufacturing process. </a:t>
            </a:r>
          </a:p>
          <a:p>
            <a:endParaRPr lang="en-US" dirty="0" smtClean="0"/>
          </a:p>
          <a:p>
            <a:r>
              <a:rPr lang="en-US" dirty="0" smtClean="0"/>
              <a:t>Maria </a:t>
            </a:r>
            <a:r>
              <a:rPr lang="en-US" dirty="0" err="1" smtClean="0"/>
              <a:t>Renato</a:t>
            </a:r>
            <a:r>
              <a:rPr lang="en-US" dirty="0" smtClean="0"/>
              <a:t>: Local reporter who produces documentary exposing Z-Corp's potentially dangerous emissions.  She has prepared her report based on documentation provided by David Jackson.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are going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Specify David’s Problem by…</a:t>
            </a:r>
          </a:p>
          <a:p>
            <a:pPr lvl="1"/>
            <a:r>
              <a:rPr lang="en-US" dirty="0" smtClean="0"/>
              <a:t>Classifying it</a:t>
            </a:r>
          </a:p>
          <a:p>
            <a:pPr lvl="1"/>
            <a:r>
              <a:rPr lang="en-US" dirty="0" smtClean="0"/>
              <a:t>Viewing it under at least two different frames (e.g., manager, engineer, city regulator)</a:t>
            </a:r>
          </a:p>
          <a:p>
            <a:pPr lvl="1"/>
            <a:endParaRPr lang="en-US" dirty="0"/>
          </a:p>
          <a:p>
            <a:r>
              <a:rPr lang="en-US" dirty="0" smtClean="0"/>
              <a:t>Make a solution list of at least 10 solutions.</a:t>
            </a:r>
          </a:p>
          <a:p>
            <a:endParaRPr lang="en-US" dirty="0"/>
          </a:p>
          <a:p>
            <a:r>
              <a:rPr lang="en-US" dirty="0" smtClean="0"/>
              <a:t>Choose two and test them on a solution evaluation matrix using the ethics tests</a:t>
            </a:r>
          </a:p>
          <a:p>
            <a:endParaRPr lang="en-US" dirty="0"/>
          </a:p>
          <a:p>
            <a:r>
              <a:rPr lang="en-US" dirty="0" smtClean="0"/>
              <a:t>Discuss the feasibility of both solutions by considering the following constraints:</a:t>
            </a:r>
          </a:p>
          <a:p>
            <a:pPr lvl="1"/>
            <a:r>
              <a:rPr lang="en-US" dirty="0" smtClean="0"/>
              <a:t>Resources like time, money, and materials</a:t>
            </a:r>
          </a:p>
          <a:p>
            <a:pPr lvl="1"/>
            <a:r>
              <a:rPr lang="en-US" dirty="0" smtClean="0"/>
              <a:t>Technical like the availability and cost of devices that filter out water contaminants</a:t>
            </a:r>
          </a:p>
          <a:p>
            <a:pPr lvl="1"/>
            <a:r>
              <a:rPr lang="en-US" dirty="0" smtClean="0"/>
              <a:t>Interest like a supervisor’s attitudes (Diane), city regulations, likely reactions of community members like Lloyd Bremen (the farmer interviewed by Maria </a:t>
            </a:r>
            <a:r>
              <a:rPr lang="en-US" dirty="0" err="1" smtClean="0"/>
              <a:t>Renato</a:t>
            </a:r>
            <a:r>
              <a:rPr lang="en-US" dirty="0" smtClean="0"/>
              <a:t>), and the business community (like Z-Corp stockholders).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529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Notes on Gilbane Gold</vt:lpstr>
      <vt:lpstr>Participatory Perspective</vt:lpstr>
      <vt:lpstr>What is Gilbane Gold?</vt:lpstr>
      <vt:lpstr>Character Sketches (Taken from Connexions Module)</vt:lpstr>
      <vt:lpstr>Character Sketches (Taken from Connexions Module)</vt:lpstr>
      <vt:lpstr>What you are going to 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Gilbane Gold</dc:title>
  <dc:creator>frey.william</dc:creator>
  <cp:lastModifiedBy>frey.william</cp:lastModifiedBy>
  <cp:revision>1</cp:revision>
  <dcterms:created xsi:type="dcterms:W3CDTF">2013-08-28T10:37:44Z</dcterms:created>
  <dcterms:modified xsi:type="dcterms:W3CDTF">2013-08-28T15:19:57Z</dcterms:modified>
</cp:coreProperties>
</file>